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6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inführung" id="{FD67D1FB-89E7-EF41-9FBC-05EE9586EB44}">
          <p14:sldIdLst>
            <p14:sldId id="257"/>
            <p14:sldId id="258"/>
          </p14:sldIdLst>
        </p14:section>
        <p14:section name="Quiz" id="{C925C430-47D1-5F46-BF11-AAC015C5CD6B}">
          <p14:sldIdLst>
            <p14:sldId id="256"/>
          </p14:sldIdLst>
        </p14:section>
        <p14:section name="Wabenquiz" id="{2EC70972-C39F-A04C-8209-0F595E4E1FF5}">
          <p14:sldIdLst>
            <p14:sldId id="259"/>
          </p14:sldIdLst>
        </p14:section>
        <p14:section name="Wabenfeld" id="{3DDE6933-9A14-9D4A-90CA-739BF773694D}">
          <p14:sldIdLst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4"/>
    <p:restoredTop sz="86421"/>
  </p:normalViewPr>
  <p:slideViewPr>
    <p:cSldViewPr snapToGrid="0" snapToObjects="1">
      <p:cViewPr>
        <p:scale>
          <a:sx n="112" d="100"/>
          <a:sy n="112" d="100"/>
        </p:scale>
        <p:origin x="-1888" y="-5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5BA4-4C5D-4742-A203-B8E27B0881C0}" type="datetimeFigureOut">
              <a:rPr lang="de-DE" smtClean="0"/>
              <a:t>06.07.21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120A3-B8C0-0041-8873-F28CDB7C00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63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Ohne Trigger Funktion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120A3-B8C0-0041-8873-F28CDB7C00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08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Ohne Trigger Funktion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120A3-B8C0-0041-8873-F28CDB7C001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7613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120A3-B8C0-0041-8873-F28CDB7C00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165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120A3-B8C0-0041-8873-F28CDB7C001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750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Wabenfeld (ohne </a:t>
            </a:r>
            <a:r>
              <a:rPr lang="de-DE" dirty="0" err="1"/>
              <a:t>Reset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120A3-B8C0-0041-8873-F28CDB7C001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725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Wabenfeld (mit </a:t>
            </a:r>
            <a:r>
              <a:rPr lang="de-DE" dirty="0" err="1"/>
              <a:t>Reset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120A3-B8C0-0041-8873-F28CDB7C001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144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6C6B05-3A7A-5C46-8018-4925DD9EC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E10557B-DDCF-2E48-81E8-7EE072C8E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6C48B1-F52C-0648-927A-087D1090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31AC-3E8C-4142-B86E-EF556A869776}" type="datetimeFigureOut">
              <a:rPr lang="de-DE" smtClean="0"/>
              <a:t>06.07.21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40F539-84D9-6A4C-ADAC-BB007A7A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1FCBA1-5005-5C47-8740-A24689041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94CF-0D65-A54F-8EE1-A3A308060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50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129B3-5FDA-354E-A449-8F1D97E1D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A9B5528-6230-3A46-A3CA-161D003A2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619233-71EA-144C-B7C0-01112509E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31AC-3E8C-4142-B86E-EF556A869776}" type="datetimeFigureOut">
              <a:rPr lang="de-DE" smtClean="0"/>
              <a:t>06.07.21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7F73E3-3BB1-5643-B1BA-104962DFD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A879E7-80F3-D446-A005-B8752467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94CF-0D65-A54F-8EE1-A3A308060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69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13B197D-4561-1840-9F6E-4ECBE8CBF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6E354F6-0576-AB4F-B4A4-3F2D2453A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014EC3-4520-2748-A846-25A852D30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31AC-3E8C-4142-B86E-EF556A869776}" type="datetimeFigureOut">
              <a:rPr lang="de-DE" smtClean="0"/>
              <a:t>06.07.21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BD16CC-A238-DD4D-92FD-469590A7D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63513B-82B7-3541-AC8F-B77C6A4A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94CF-0D65-A54F-8EE1-A3A308060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3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7BF18C-06CD-FA44-8DA9-DAA400523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415895-6848-2043-B8EB-1EE909CDB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A273E6-68A0-6541-8AC4-383D906A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31AC-3E8C-4142-B86E-EF556A869776}" type="datetimeFigureOut">
              <a:rPr lang="de-DE" smtClean="0"/>
              <a:t>06.07.21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A3F461-3E2D-0F4D-AEC1-73C9E892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45B30A-87F7-E849-93F4-D4C31F952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94CF-0D65-A54F-8EE1-A3A308060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390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6FFD6-4C81-9344-9A31-995CCF926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FB057C-5ADE-B642-9394-F983D074C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40DB8A-A929-3141-8A3D-B6A75EC85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31AC-3E8C-4142-B86E-EF556A869776}" type="datetimeFigureOut">
              <a:rPr lang="de-DE" smtClean="0"/>
              <a:t>06.07.21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79D1F4-4414-234E-B184-FA7B4D4A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06FA36-8FC6-394D-A6D4-AD452BFA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94CF-0D65-A54F-8EE1-A3A308060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72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C5EB2-EFBE-2D4F-8806-AA257702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C8B89B-C3BB-E249-9CD5-C735BC66A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EF59EB-1FEA-F449-8029-75567F2EB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A5D2E0-D271-A54E-BA79-44BF0C775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31AC-3E8C-4142-B86E-EF556A869776}" type="datetimeFigureOut">
              <a:rPr lang="de-DE" smtClean="0"/>
              <a:t>06.07.21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825458-EDBC-4F4B-BBD4-170773447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9855C22-CE40-1B4E-9E70-507934FB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94CF-0D65-A54F-8EE1-A3A308060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738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9C5A9-11D0-2C40-8955-F3439FB74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652FA3-E76C-6E40-90DA-96660276E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C1EC773-FAB4-0943-A4BA-E4951D3F7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BC4C97B-9D46-B241-8E63-D21EFF0D7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9099DA6-9F3B-5548-9D50-6A0D55B9E0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C3A3EE7-5547-2D49-A0A8-4FDB95F00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31AC-3E8C-4142-B86E-EF556A869776}" type="datetimeFigureOut">
              <a:rPr lang="de-DE" smtClean="0"/>
              <a:t>06.07.21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464975A-EDCE-274C-9B78-A59F5A106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3A2BE14-5932-4C45-83A0-B5392EAE8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94CF-0D65-A54F-8EE1-A3A308060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01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83CEC-2D81-D548-BDF6-B8C68F6D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183E98D-DD14-D248-A002-AA79AF16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31AC-3E8C-4142-B86E-EF556A869776}" type="datetimeFigureOut">
              <a:rPr lang="de-DE" smtClean="0"/>
              <a:t>06.07.21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D3385A4-8A7F-1142-AB5F-12461B2A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80D6E7-9EB0-4C4C-B50A-BB9341F0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94CF-0D65-A54F-8EE1-A3A308060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01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BC5BCE7-E56E-6C4F-8D38-C5AB0A60C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31AC-3E8C-4142-B86E-EF556A869776}" type="datetimeFigureOut">
              <a:rPr lang="de-DE" smtClean="0"/>
              <a:t>06.07.21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4DEEFB9-5CEE-424F-A552-DA15649B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9E2B09-9680-2D4A-840F-DC65162F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94CF-0D65-A54F-8EE1-A3A308060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160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8CF1F-E57B-0A4D-883B-F478603B0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831DE-EC24-C849-A868-4C298FC13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7AC2795-4936-A344-901E-695971865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E38675-2806-CC46-A7FD-80ADA5FD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31AC-3E8C-4142-B86E-EF556A869776}" type="datetimeFigureOut">
              <a:rPr lang="de-DE" smtClean="0"/>
              <a:t>06.07.21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14164A-6042-2647-AFCC-D385CA9FD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BBFCD6-A140-554D-9EA1-B9247EADC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94CF-0D65-A54F-8EE1-A3A308060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11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FABC0-BC46-BA47-93E2-B9DBA39F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B263929-37F8-A34C-9546-185F93B79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69CAE7-D1BB-8F4B-BB80-A9395056C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979816-4C20-5B47-A4C2-D2A4DFF8D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31AC-3E8C-4142-B86E-EF556A869776}" type="datetimeFigureOut">
              <a:rPr lang="de-DE" smtClean="0"/>
              <a:t>06.07.21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95281F3-D6F1-7A4F-9280-2C27C4C45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026D68C-4B4E-4B42-8BD3-4397C5A94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94CF-0D65-A54F-8EE1-A3A308060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3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592B24A-DA45-1541-BD32-A46D8AE18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615169-542C-694A-BD9A-CA7FD70F1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2F2A94-F867-4F43-970C-59BEED928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931AC-3E8C-4142-B86E-EF556A869776}" type="datetimeFigureOut">
              <a:rPr lang="de-DE" smtClean="0"/>
              <a:t>06.07.21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990FC9-5A13-E948-A2F2-6540B9816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FB62EA-998D-9A47-B2E4-68F004C3E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A94CF-0D65-A54F-8EE1-A3A308060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25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36747E9C-F0A1-B74B-86F4-6F1C21EBE7D5}"/>
              </a:ext>
            </a:extLst>
          </p:cNvPr>
          <p:cNvSpPr/>
          <p:nvPr/>
        </p:nvSpPr>
        <p:spPr>
          <a:xfrm>
            <a:off x="445827" y="447595"/>
            <a:ext cx="11305906" cy="59362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 descr="Würfel mit einfarbiger Füllung">
            <a:extLst>
              <a:ext uri="{FF2B5EF4-FFF2-40B4-BE49-F238E27FC236}">
                <a16:creationId xmlns:a16="http://schemas.microsoft.com/office/drawing/2014/main" id="{491018C3-A74B-4E4F-B186-6FDD914AA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79880">
            <a:off x="3001253" y="69629"/>
            <a:ext cx="7064500" cy="706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8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36747E9C-F0A1-B74B-86F4-6F1C21EBE7D5}"/>
              </a:ext>
            </a:extLst>
          </p:cNvPr>
          <p:cNvSpPr/>
          <p:nvPr/>
        </p:nvSpPr>
        <p:spPr>
          <a:xfrm>
            <a:off x="2641599" y="355620"/>
            <a:ext cx="9093200" cy="18553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 descr="Würfel mit einfarbiger Füllung">
            <a:extLst>
              <a:ext uri="{FF2B5EF4-FFF2-40B4-BE49-F238E27FC236}">
                <a16:creationId xmlns:a16="http://schemas.microsoft.com/office/drawing/2014/main" id="{491018C3-A74B-4E4F-B186-6FDD914AA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79880">
            <a:off x="6416780" y="337714"/>
            <a:ext cx="1891149" cy="1891149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6911BEFD-BCE6-AE4C-B85F-AF93201A588B}"/>
              </a:ext>
            </a:extLst>
          </p:cNvPr>
          <p:cNvSpPr/>
          <p:nvPr/>
        </p:nvSpPr>
        <p:spPr>
          <a:xfrm>
            <a:off x="2641599" y="2566578"/>
            <a:ext cx="9093200" cy="18553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 descr="Würfel mit einfarbiger Füllung">
            <a:extLst>
              <a:ext uri="{FF2B5EF4-FFF2-40B4-BE49-F238E27FC236}">
                <a16:creationId xmlns:a16="http://schemas.microsoft.com/office/drawing/2014/main" id="{FA7FF985-3141-F44A-8154-1477796E4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79880">
            <a:off x="6416780" y="2548672"/>
            <a:ext cx="1891149" cy="1891149"/>
          </a:xfrm>
          <a:prstGeom prst="rect">
            <a:avLst/>
          </a:prstGeom>
        </p:spPr>
      </p:pic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3E64EE53-4A90-EB4C-A551-466042C3D654}"/>
              </a:ext>
            </a:extLst>
          </p:cNvPr>
          <p:cNvSpPr/>
          <p:nvPr/>
        </p:nvSpPr>
        <p:spPr>
          <a:xfrm>
            <a:off x="2641599" y="4777536"/>
            <a:ext cx="9093200" cy="18553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Grafik 10" descr="Würfel mit einfarbiger Füllung">
            <a:extLst>
              <a:ext uri="{FF2B5EF4-FFF2-40B4-BE49-F238E27FC236}">
                <a16:creationId xmlns:a16="http://schemas.microsoft.com/office/drawing/2014/main" id="{106B9D7B-60FD-4C41-B393-C625DDA39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79880">
            <a:off x="6416780" y="4759630"/>
            <a:ext cx="1891149" cy="189114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6103574-4CFB-9E4B-9E24-5E77FD9D35E9}"/>
              </a:ext>
            </a:extLst>
          </p:cNvPr>
          <p:cNvSpPr/>
          <p:nvPr/>
        </p:nvSpPr>
        <p:spPr>
          <a:xfrm>
            <a:off x="524933" y="355620"/>
            <a:ext cx="1727200" cy="17271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START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56560C-A868-F546-B3EF-8D25319D7113}"/>
              </a:ext>
            </a:extLst>
          </p:cNvPr>
          <p:cNvSpPr/>
          <p:nvPr/>
        </p:nvSpPr>
        <p:spPr>
          <a:xfrm>
            <a:off x="524933" y="2587744"/>
            <a:ext cx="1727200" cy="17271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START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680074A-7944-564A-8A42-9417BAD2CB93}"/>
              </a:ext>
            </a:extLst>
          </p:cNvPr>
          <p:cNvSpPr/>
          <p:nvPr/>
        </p:nvSpPr>
        <p:spPr>
          <a:xfrm>
            <a:off x="524933" y="4819869"/>
            <a:ext cx="1727200" cy="17271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9146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97DB457A-C1B4-B348-8224-8EA90FBDD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bgerundetes Rechteck 3">
            <a:hlinkClick r:id="" action="ppaction://noaction">
              <a:snd r:embed="rId4" name="drumroll.wav"/>
            </a:hlinkClick>
            <a:extLst>
              <a:ext uri="{FF2B5EF4-FFF2-40B4-BE49-F238E27FC236}">
                <a16:creationId xmlns:a16="http://schemas.microsoft.com/office/drawing/2014/main" id="{E996632E-A195-7B4B-AEB6-722D206B6496}"/>
              </a:ext>
            </a:extLst>
          </p:cNvPr>
          <p:cNvSpPr/>
          <p:nvPr/>
        </p:nvSpPr>
        <p:spPr>
          <a:xfrm>
            <a:off x="210499" y="4812631"/>
            <a:ext cx="5684975" cy="7544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A: 8</a:t>
            </a:r>
          </a:p>
        </p:txBody>
      </p:sp>
      <p:sp>
        <p:nvSpPr>
          <p:cNvPr id="9" name="Abgerundetes Rechteck 8">
            <a:hlinkClick r:id="" action="ppaction://noaction">
              <a:snd r:embed="rId4" name="drumroll.wav"/>
            </a:hlinkClick>
            <a:extLst>
              <a:ext uri="{FF2B5EF4-FFF2-40B4-BE49-F238E27FC236}">
                <a16:creationId xmlns:a16="http://schemas.microsoft.com/office/drawing/2014/main" id="{D0A12FE0-4666-2C49-A105-272CB73CBE2B}"/>
              </a:ext>
            </a:extLst>
          </p:cNvPr>
          <p:cNvSpPr/>
          <p:nvPr/>
        </p:nvSpPr>
        <p:spPr>
          <a:xfrm>
            <a:off x="6296526" y="4812631"/>
            <a:ext cx="5684975" cy="7544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B: 6</a:t>
            </a:r>
          </a:p>
        </p:txBody>
      </p:sp>
      <p:sp>
        <p:nvSpPr>
          <p:cNvPr id="12" name="Abgerundetes Rechteck 11">
            <a:hlinkClick r:id="" action="ppaction://noaction">
              <a:snd r:embed="rId4" name="drumroll.wav"/>
            </a:hlinkClick>
            <a:extLst>
              <a:ext uri="{FF2B5EF4-FFF2-40B4-BE49-F238E27FC236}">
                <a16:creationId xmlns:a16="http://schemas.microsoft.com/office/drawing/2014/main" id="{B8D6A140-1C38-3943-AE3D-95B82D312482}"/>
              </a:ext>
            </a:extLst>
          </p:cNvPr>
          <p:cNvSpPr/>
          <p:nvPr/>
        </p:nvSpPr>
        <p:spPr>
          <a:xfrm>
            <a:off x="210499" y="5807242"/>
            <a:ext cx="5684975" cy="7544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C: 4</a:t>
            </a:r>
          </a:p>
        </p:txBody>
      </p:sp>
      <p:sp>
        <p:nvSpPr>
          <p:cNvPr id="13" name="Abgerundetes Rechteck 12">
            <a:hlinkClick r:id="" action="ppaction://noaction">
              <a:snd r:embed="rId4" name="drumroll.wav"/>
            </a:hlinkClick>
            <a:extLst>
              <a:ext uri="{FF2B5EF4-FFF2-40B4-BE49-F238E27FC236}">
                <a16:creationId xmlns:a16="http://schemas.microsoft.com/office/drawing/2014/main" id="{086BE005-116E-394D-988B-BFD4581D20AC}"/>
              </a:ext>
            </a:extLst>
          </p:cNvPr>
          <p:cNvSpPr/>
          <p:nvPr/>
        </p:nvSpPr>
        <p:spPr>
          <a:xfrm>
            <a:off x="6296526" y="5807241"/>
            <a:ext cx="5684975" cy="7544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D: 2</a:t>
            </a: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A8C4F30E-BF5A-2D45-ACA7-C561678292EC}"/>
              </a:ext>
            </a:extLst>
          </p:cNvPr>
          <p:cNvSpPr/>
          <p:nvPr/>
        </p:nvSpPr>
        <p:spPr>
          <a:xfrm>
            <a:off x="210498" y="3429000"/>
            <a:ext cx="11771003" cy="11434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Wie viele Beine hat eine Spinne?</a:t>
            </a:r>
          </a:p>
        </p:txBody>
      </p:sp>
    </p:spTree>
    <p:extLst>
      <p:ext uri="{BB962C8B-B14F-4D97-AF65-F5344CB8AC3E}">
        <p14:creationId xmlns:p14="http://schemas.microsoft.com/office/powerpoint/2010/main" val="372340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2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263D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263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263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orbereitung 16">
            <a:extLst>
              <a:ext uri="{FF2B5EF4-FFF2-40B4-BE49-F238E27FC236}">
                <a16:creationId xmlns:a16="http://schemas.microsoft.com/office/drawing/2014/main" id="{013B146D-6B16-1F48-9C44-CF84090E42FB}"/>
              </a:ext>
            </a:extLst>
          </p:cNvPr>
          <p:cNvSpPr>
            <a:spLocks noChangeAspect="1"/>
          </p:cNvSpPr>
          <p:nvPr/>
        </p:nvSpPr>
        <p:spPr>
          <a:xfrm>
            <a:off x="4663321" y="1269000"/>
            <a:ext cx="1661538" cy="1440000"/>
          </a:xfrm>
          <a:prstGeom prst="flowChartPreparatio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6</a:t>
            </a:r>
          </a:p>
        </p:txBody>
      </p:sp>
      <p:sp>
        <p:nvSpPr>
          <p:cNvPr id="20" name="Vorbereitung 19">
            <a:extLst>
              <a:ext uri="{FF2B5EF4-FFF2-40B4-BE49-F238E27FC236}">
                <a16:creationId xmlns:a16="http://schemas.microsoft.com/office/drawing/2014/main" id="{CEF7ABD1-DBC9-0D41-8D88-163F9A947061}"/>
              </a:ext>
            </a:extLst>
          </p:cNvPr>
          <p:cNvSpPr>
            <a:spLocks noChangeAspect="1"/>
          </p:cNvSpPr>
          <p:nvPr/>
        </p:nvSpPr>
        <p:spPr>
          <a:xfrm>
            <a:off x="4673646" y="2709000"/>
            <a:ext cx="1661538" cy="1440000"/>
          </a:xfrm>
          <a:prstGeom prst="flowChartPreparatio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Vorbereitung 20">
            <a:extLst>
              <a:ext uri="{FF2B5EF4-FFF2-40B4-BE49-F238E27FC236}">
                <a16:creationId xmlns:a16="http://schemas.microsoft.com/office/drawing/2014/main" id="{A450B6E4-82F7-424E-9AA9-A8557BC3F48C}"/>
              </a:ext>
            </a:extLst>
          </p:cNvPr>
          <p:cNvSpPr>
            <a:spLocks noChangeAspect="1"/>
          </p:cNvSpPr>
          <p:nvPr/>
        </p:nvSpPr>
        <p:spPr>
          <a:xfrm>
            <a:off x="4663321" y="4149000"/>
            <a:ext cx="1661538" cy="1440000"/>
          </a:xfrm>
          <a:prstGeom prst="flowChartPreparatio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8</a:t>
            </a:r>
          </a:p>
        </p:txBody>
      </p:sp>
      <p:sp>
        <p:nvSpPr>
          <p:cNvPr id="22" name="Vorbereitung 21">
            <a:extLst>
              <a:ext uri="{FF2B5EF4-FFF2-40B4-BE49-F238E27FC236}">
                <a16:creationId xmlns:a16="http://schemas.microsoft.com/office/drawing/2014/main" id="{56F14A37-C87A-174D-86FD-22611ED16A1E}"/>
              </a:ext>
            </a:extLst>
          </p:cNvPr>
          <p:cNvSpPr>
            <a:spLocks noChangeAspect="1"/>
          </p:cNvSpPr>
          <p:nvPr/>
        </p:nvSpPr>
        <p:spPr>
          <a:xfrm>
            <a:off x="6011189" y="3429000"/>
            <a:ext cx="1661538" cy="1440000"/>
          </a:xfrm>
          <a:prstGeom prst="flowChartPreparatio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10</a:t>
            </a:r>
          </a:p>
        </p:txBody>
      </p:sp>
      <p:sp>
        <p:nvSpPr>
          <p:cNvPr id="23" name="Vorbereitung 22">
            <a:extLst>
              <a:ext uri="{FF2B5EF4-FFF2-40B4-BE49-F238E27FC236}">
                <a16:creationId xmlns:a16="http://schemas.microsoft.com/office/drawing/2014/main" id="{D11DCC66-0716-D64C-9CFD-0CFCDE2E1B1F}"/>
              </a:ext>
            </a:extLst>
          </p:cNvPr>
          <p:cNvSpPr>
            <a:spLocks noChangeAspect="1"/>
          </p:cNvSpPr>
          <p:nvPr/>
        </p:nvSpPr>
        <p:spPr>
          <a:xfrm>
            <a:off x="6011189" y="1989000"/>
            <a:ext cx="1661538" cy="1440000"/>
          </a:xfrm>
          <a:prstGeom prst="flowChartPreparatio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9</a:t>
            </a:r>
          </a:p>
        </p:txBody>
      </p:sp>
      <p:sp>
        <p:nvSpPr>
          <p:cNvPr id="24" name="Vorbereitung 23">
            <a:extLst>
              <a:ext uri="{FF2B5EF4-FFF2-40B4-BE49-F238E27FC236}">
                <a16:creationId xmlns:a16="http://schemas.microsoft.com/office/drawing/2014/main" id="{E67B87A1-EA0D-D446-AACA-72CD03262667}"/>
              </a:ext>
            </a:extLst>
          </p:cNvPr>
          <p:cNvSpPr>
            <a:spLocks noChangeAspect="1"/>
          </p:cNvSpPr>
          <p:nvPr/>
        </p:nvSpPr>
        <p:spPr>
          <a:xfrm>
            <a:off x="7359059" y="1269000"/>
            <a:ext cx="1661538" cy="1440000"/>
          </a:xfrm>
          <a:prstGeom prst="flowChartPreparatio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11</a:t>
            </a:r>
          </a:p>
        </p:txBody>
      </p:sp>
      <p:sp>
        <p:nvSpPr>
          <p:cNvPr id="25" name="Vorbereitung 24">
            <a:extLst>
              <a:ext uri="{FF2B5EF4-FFF2-40B4-BE49-F238E27FC236}">
                <a16:creationId xmlns:a16="http://schemas.microsoft.com/office/drawing/2014/main" id="{67E60895-E7E6-CC4A-A3C6-1FF6DDFD95DB}"/>
              </a:ext>
            </a:extLst>
          </p:cNvPr>
          <p:cNvSpPr>
            <a:spLocks noChangeAspect="1"/>
          </p:cNvSpPr>
          <p:nvPr/>
        </p:nvSpPr>
        <p:spPr>
          <a:xfrm>
            <a:off x="7369384" y="2709000"/>
            <a:ext cx="1661538" cy="1440000"/>
          </a:xfrm>
          <a:prstGeom prst="flowChartPreparatio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12</a:t>
            </a:r>
          </a:p>
        </p:txBody>
      </p:sp>
      <p:sp>
        <p:nvSpPr>
          <p:cNvPr id="26" name="Vorbereitung 25">
            <a:extLst>
              <a:ext uri="{FF2B5EF4-FFF2-40B4-BE49-F238E27FC236}">
                <a16:creationId xmlns:a16="http://schemas.microsoft.com/office/drawing/2014/main" id="{35044DC8-C2D3-D24A-B8DE-843F2AEBF4F5}"/>
              </a:ext>
            </a:extLst>
          </p:cNvPr>
          <p:cNvSpPr>
            <a:spLocks noChangeAspect="1"/>
          </p:cNvSpPr>
          <p:nvPr/>
        </p:nvSpPr>
        <p:spPr>
          <a:xfrm>
            <a:off x="7359059" y="4149000"/>
            <a:ext cx="1661538" cy="1440000"/>
          </a:xfrm>
          <a:prstGeom prst="flowChartPreparatio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13</a:t>
            </a:r>
          </a:p>
        </p:txBody>
      </p:sp>
      <p:sp>
        <p:nvSpPr>
          <p:cNvPr id="27" name="Vorbereitung 26">
            <a:extLst>
              <a:ext uri="{FF2B5EF4-FFF2-40B4-BE49-F238E27FC236}">
                <a16:creationId xmlns:a16="http://schemas.microsoft.com/office/drawing/2014/main" id="{3D84035C-8128-8943-9F74-1F841616FF63}"/>
              </a:ext>
            </a:extLst>
          </p:cNvPr>
          <p:cNvSpPr>
            <a:spLocks noChangeAspect="1"/>
          </p:cNvSpPr>
          <p:nvPr/>
        </p:nvSpPr>
        <p:spPr>
          <a:xfrm>
            <a:off x="8706927" y="3429000"/>
            <a:ext cx="1661538" cy="1440000"/>
          </a:xfrm>
          <a:prstGeom prst="flowChartPreparatio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15</a:t>
            </a:r>
          </a:p>
        </p:txBody>
      </p:sp>
      <p:sp>
        <p:nvSpPr>
          <p:cNvPr id="28" name="Vorbereitung 27">
            <a:extLst>
              <a:ext uri="{FF2B5EF4-FFF2-40B4-BE49-F238E27FC236}">
                <a16:creationId xmlns:a16="http://schemas.microsoft.com/office/drawing/2014/main" id="{53E8E322-9E75-7D41-9CA1-BAC03B4EB1DD}"/>
              </a:ext>
            </a:extLst>
          </p:cNvPr>
          <p:cNvSpPr>
            <a:spLocks noChangeAspect="1"/>
          </p:cNvSpPr>
          <p:nvPr/>
        </p:nvSpPr>
        <p:spPr>
          <a:xfrm>
            <a:off x="8706927" y="1989000"/>
            <a:ext cx="1661538" cy="1440000"/>
          </a:xfrm>
          <a:prstGeom prst="flowChartPreparatio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14</a:t>
            </a:r>
          </a:p>
        </p:txBody>
      </p:sp>
      <p:sp>
        <p:nvSpPr>
          <p:cNvPr id="29" name="Vorbereitung 28">
            <a:extLst>
              <a:ext uri="{FF2B5EF4-FFF2-40B4-BE49-F238E27FC236}">
                <a16:creationId xmlns:a16="http://schemas.microsoft.com/office/drawing/2014/main" id="{CE181FE4-38E0-6841-90CC-B539FE92DE30}"/>
              </a:ext>
            </a:extLst>
          </p:cNvPr>
          <p:cNvSpPr>
            <a:spLocks noChangeAspect="1"/>
          </p:cNvSpPr>
          <p:nvPr/>
        </p:nvSpPr>
        <p:spPr>
          <a:xfrm>
            <a:off x="1967583" y="1269000"/>
            <a:ext cx="1661538" cy="1440000"/>
          </a:xfrm>
          <a:prstGeom prst="flowChartPreparatio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</a:p>
        </p:txBody>
      </p:sp>
      <p:sp>
        <p:nvSpPr>
          <p:cNvPr id="30" name="Vorbereitung 29">
            <a:extLst>
              <a:ext uri="{FF2B5EF4-FFF2-40B4-BE49-F238E27FC236}">
                <a16:creationId xmlns:a16="http://schemas.microsoft.com/office/drawing/2014/main" id="{2E8C0884-402A-5240-8171-7BBE3094D714}"/>
              </a:ext>
            </a:extLst>
          </p:cNvPr>
          <p:cNvSpPr>
            <a:spLocks noChangeAspect="1"/>
          </p:cNvSpPr>
          <p:nvPr/>
        </p:nvSpPr>
        <p:spPr>
          <a:xfrm>
            <a:off x="1977908" y="2709000"/>
            <a:ext cx="1661538" cy="1440000"/>
          </a:xfrm>
          <a:prstGeom prst="flowChartPreparatio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31" name="Vorbereitung 30">
            <a:extLst>
              <a:ext uri="{FF2B5EF4-FFF2-40B4-BE49-F238E27FC236}">
                <a16:creationId xmlns:a16="http://schemas.microsoft.com/office/drawing/2014/main" id="{D62F6EF3-1873-E243-BC72-F955EE890104}"/>
              </a:ext>
            </a:extLst>
          </p:cNvPr>
          <p:cNvSpPr>
            <a:spLocks noChangeAspect="1"/>
          </p:cNvSpPr>
          <p:nvPr/>
        </p:nvSpPr>
        <p:spPr>
          <a:xfrm>
            <a:off x="1967583" y="4149000"/>
            <a:ext cx="1661538" cy="1440000"/>
          </a:xfrm>
          <a:prstGeom prst="flowChartPreparatio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</a:p>
        </p:txBody>
      </p:sp>
      <p:sp>
        <p:nvSpPr>
          <p:cNvPr id="32" name="Vorbereitung 31">
            <a:extLst>
              <a:ext uri="{FF2B5EF4-FFF2-40B4-BE49-F238E27FC236}">
                <a16:creationId xmlns:a16="http://schemas.microsoft.com/office/drawing/2014/main" id="{553DA491-4BEB-DA4C-90D9-D66B224F8160}"/>
              </a:ext>
            </a:extLst>
          </p:cNvPr>
          <p:cNvSpPr>
            <a:spLocks noChangeAspect="1"/>
          </p:cNvSpPr>
          <p:nvPr/>
        </p:nvSpPr>
        <p:spPr>
          <a:xfrm>
            <a:off x="3315451" y="3429000"/>
            <a:ext cx="1661538" cy="1440000"/>
          </a:xfrm>
          <a:prstGeom prst="flowChartPreparatio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5</a:t>
            </a:r>
          </a:p>
        </p:txBody>
      </p:sp>
      <p:sp>
        <p:nvSpPr>
          <p:cNvPr id="33" name="Vorbereitung 32">
            <a:extLst>
              <a:ext uri="{FF2B5EF4-FFF2-40B4-BE49-F238E27FC236}">
                <a16:creationId xmlns:a16="http://schemas.microsoft.com/office/drawing/2014/main" id="{4EBE27D5-14AD-3B42-BCF8-BEAFBD8F9E62}"/>
              </a:ext>
            </a:extLst>
          </p:cNvPr>
          <p:cNvSpPr>
            <a:spLocks noChangeAspect="1"/>
          </p:cNvSpPr>
          <p:nvPr/>
        </p:nvSpPr>
        <p:spPr>
          <a:xfrm>
            <a:off x="3315451" y="1989000"/>
            <a:ext cx="1661538" cy="1440000"/>
          </a:xfrm>
          <a:prstGeom prst="flowChartPreparatio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9282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333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1E24B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3331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1E24B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3331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1E24B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33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1E24B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3331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1E24B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3331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1E24B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3331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1E24B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3331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1E24B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3331"/>
                                      </p:to>
                                    </p:animClr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1E24B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3331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1E24B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3331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1E24B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3331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1E24B"/>
                                      </p:to>
                                    </p:animClr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3331"/>
                                      </p:to>
                                    </p:animClr>
                                    <p:set>
                                      <p:cBhvr>
                                        <p:cTn id="2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1E24B"/>
                                      </p:to>
                                    </p:animClr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3331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1E24B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3331"/>
                                      </p:to>
                                    </p:animClr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1E24B"/>
                                      </p:to>
                                    </p:animClr>
                                    <p:set>
                                      <p:cBhvr>
                                        <p:cTn id="2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rbereitung 3">
            <a:extLst>
              <a:ext uri="{FF2B5EF4-FFF2-40B4-BE49-F238E27FC236}">
                <a16:creationId xmlns:a16="http://schemas.microsoft.com/office/drawing/2014/main" id="{64DD29BD-88EA-D64C-88A4-397F0DB562FA}"/>
              </a:ext>
            </a:extLst>
          </p:cNvPr>
          <p:cNvSpPr>
            <a:spLocks noChangeAspect="1"/>
          </p:cNvSpPr>
          <p:nvPr/>
        </p:nvSpPr>
        <p:spPr>
          <a:xfrm>
            <a:off x="617398" y="4869000"/>
            <a:ext cx="1660542" cy="1440000"/>
          </a:xfrm>
          <a:prstGeom prst="flowChartPreparati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Vorbereitung 9">
            <a:extLst>
              <a:ext uri="{FF2B5EF4-FFF2-40B4-BE49-F238E27FC236}">
                <a16:creationId xmlns:a16="http://schemas.microsoft.com/office/drawing/2014/main" id="{5B7660C8-C7A2-6341-8A5B-08FB878FD7CA}"/>
              </a:ext>
            </a:extLst>
          </p:cNvPr>
          <p:cNvSpPr>
            <a:spLocks noChangeAspect="1"/>
          </p:cNvSpPr>
          <p:nvPr/>
        </p:nvSpPr>
        <p:spPr>
          <a:xfrm>
            <a:off x="617398" y="342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Vorbereitung 10">
            <a:extLst>
              <a:ext uri="{FF2B5EF4-FFF2-40B4-BE49-F238E27FC236}">
                <a16:creationId xmlns:a16="http://schemas.microsoft.com/office/drawing/2014/main" id="{C2457F55-AC46-EC42-8177-082D050D7079}"/>
              </a:ext>
            </a:extLst>
          </p:cNvPr>
          <p:cNvSpPr>
            <a:spLocks noChangeAspect="1"/>
          </p:cNvSpPr>
          <p:nvPr/>
        </p:nvSpPr>
        <p:spPr>
          <a:xfrm>
            <a:off x="617398" y="198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Vorbereitung 11">
            <a:extLst>
              <a:ext uri="{FF2B5EF4-FFF2-40B4-BE49-F238E27FC236}">
                <a16:creationId xmlns:a16="http://schemas.microsoft.com/office/drawing/2014/main" id="{46180083-B30C-C64C-8118-45D1780C9986}"/>
              </a:ext>
            </a:extLst>
          </p:cNvPr>
          <p:cNvSpPr>
            <a:spLocks noChangeAspect="1"/>
          </p:cNvSpPr>
          <p:nvPr/>
        </p:nvSpPr>
        <p:spPr>
          <a:xfrm>
            <a:off x="617398" y="54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Vorbereitung 13">
            <a:extLst>
              <a:ext uri="{FF2B5EF4-FFF2-40B4-BE49-F238E27FC236}">
                <a16:creationId xmlns:a16="http://schemas.microsoft.com/office/drawing/2014/main" id="{270D653E-F464-D646-9DA1-A63E7E7C475B}"/>
              </a:ext>
            </a:extLst>
          </p:cNvPr>
          <p:cNvSpPr>
            <a:spLocks noChangeAspect="1"/>
          </p:cNvSpPr>
          <p:nvPr/>
        </p:nvSpPr>
        <p:spPr>
          <a:xfrm>
            <a:off x="1945278" y="414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Vorbereitung 14">
            <a:extLst>
              <a:ext uri="{FF2B5EF4-FFF2-40B4-BE49-F238E27FC236}">
                <a16:creationId xmlns:a16="http://schemas.microsoft.com/office/drawing/2014/main" id="{E7B78579-B726-914A-AD05-D3E0FB0692CA}"/>
              </a:ext>
            </a:extLst>
          </p:cNvPr>
          <p:cNvSpPr>
            <a:spLocks noChangeAspect="1"/>
          </p:cNvSpPr>
          <p:nvPr/>
        </p:nvSpPr>
        <p:spPr>
          <a:xfrm>
            <a:off x="1945278" y="270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Vorbereitung 15">
            <a:extLst>
              <a:ext uri="{FF2B5EF4-FFF2-40B4-BE49-F238E27FC236}">
                <a16:creationId xmlns:a16="http://schemas.microsoft.com/office/drawing/2014/main" id="{896B7E22-BCF8-1E47-B6DB-2F32B0D6ED7F}"/>
              </a:ext>
            </a:extLst>
          </p:cNvPr>
          <p:cNvSpPr>
            <a:spLocks noChangeAspect="1"/>
          </p:cNvSpPr>
          <p:nvPr/>
        </p:nvSpPr>
        <p:spPr>
          <a:xfrm>
            <a:off x="1945278" y="126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Vorbereitung 16">
            <a:extLst>
              <a:ext uri="{FF2B5EF4-FFF2-40B4-BE49-F238E27FC236}">
                <a16:creationId xmlns:a16="http://schemas.microsoft.com/office/drawing/2014/main" id="{A1A919FC-60A0-8541-A2B1-6EB4EB276920}"/>
              </a:ext>
            </a:extLst>
          </p:cNvPr>
          <p:cNvSpPr>
            <a:spLocks noChangeAspect="1"/>
          </p:cNvSpPr>
          <p:nvPr/>
        </p:nvSpPr>
        <p:spPr>
          <a:xfrm>
            <a:off x="3273158" y="486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8" name="Vorbereitung 17">
            <a:extLst>
              <a:ext uri="{FF2B5EF4-FFF2-40B4-BE49-F238E27FC236}">
                <a16:creationId xmlns:a16="http://schemas.microsoft.com/office/drawing/2014/main" id="{083A6639-1945-A34B-800D-C7F51503D433}"/>
              </a:ext>
            </a:extLst>
          </p:cNvPr>
          <p:cNvSpPr>
            <a:spLocks noChangeAspect="1"/>
          </p:cNvSpPr>
          <p:nvPr/>
        </p:nvSpPr>
        <p:spPr>
          <a:xfrm>
            <a:off x="3273158" y="342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9" name="Vorbereitung 18">
            <a:extLst>
              <a:ext uri="{FF2B5EF4-FFF2-40B4-BE49-F238E27FC236}">
                <a16:creationId xmlns:a16="http://schemas.microsoft.com/office/drawing/2014/main" id="{7E57CE3E-9ED4-3E47-9D62-97B4CAB70198}"/>
              </a:ext>
            </a:extLst>
          </p:cNvPr>
          <p:cNvSpPr>
            <a:spLocks noChangeAspect="1"/>
          </p:cNvSpPr>
          <p:nvPr/>
        </p:nvSpPr>
        <p:spPr>
          <a:xfrm>
            <a:off x="3273158" y="198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Vorbereitung 19">
            <a:extLst>
              <a:ext uri="{FF2B5EF4-FFF2-40B4-BE49-F238E27FC236}">
                <a16:creationId xmlns:a16="http://schemas.microsoft.com/office/drawing/2014/main" id="{9C58E1B2-4562-A54B-85E0-FFD9283383B0}"/>
              </a:ext>
            </a:extLst>
          </p:cNvPr>
          <p:cNvSpPr>
            <a:spLocks noChangeAspect="1"/>
          </p:cNvSpPr>
          <p:nvPr/>
        </p:nvSpPr>
        <p:spPr>
          <a:xfrm>
            <a:off x="3273158" y="54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1" name="Vorbereitung 20">
            <a:extLst>
              <a:ext uri="{FF2B5EF4-FFF2-40B4-BE49-F238E27FC236}">
                <a16:creationId xmlns:a16="http://schemas.microsoft.com/office/drawing/2014/main" id="{137AAB11-2E32-CF45-A0F4-02AFC6FAA185}"/>
              </a:ext>
            </a:extLst>
          </p:cNvPr>
          <p:cNvSpPr>
            <a:spLocks noChangeAspect="1"/>
          </p:cNvSpPr>
          <p:nvPr/>
        </p:nvSpPr>
        <p:spPr>
          <a:xfrm>
            <a:off x="4601038" y="414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2" name="Vorbereitung 21">
            <a:extLst>
              <a:ext uri="{FF2B5EF4-FFF2-40B4-BE49-F238E27FC236}">
                <a16:creationId xmlns:a16="http://schemas.microsoft.com/office/drawing/2014/main" id="{62626C2C-D6E7-6546-9F2B-D20C38C62BD0}"/>
              </a:ext>
            </a:extLst>
          </p:cNvPr>
          <p:cNvSpPr>
            <a:spLocks noChangeAspect="1"/>
          </p:cNvSpPr>
          <p:nvPr/>
        </p:nvSpPr>
        <p:spPr>
          <a:xfrm>
            <a:off x="4601038" y="270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3" name="Vorbereitung 22">
            <a:extLst>
              <a:ext uri="{FF2B5EF4-FFF2-40B4-BE49-F238E27FC236}">
                <a16:creationId xmlns:a16="http://schemas.microsoft.com/office/drawing/2014/main" id="{0CD35773-3764-5740-AF31-4537896EC332}"/>
              </a:ext>
            </a:extLst>
          </p:cNvPr>
          <p:cNvSpPr>
            <a:spLocks noChangeAspect="1"/>
          </p:cNvSpPr>
          <p:nvPr/>
        </p:nvSpPr>
        <p:spPr>
          <a:xfrm>
            <a:off x="4601038" y="126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4" name="Vorbereitung 23">
            <a:extLst>
              <a:ext uri="{FF2B5EF4-FFF2-40B4-BE49-F238E27FC236}">
                <a16:creationId xmlns:a16="http://schemas.microsoft.com/office/drawing/2014/main" id="{C7758911-E146-1C4B-A3A6-01E16E57A393}"/>
              </a:ext>
            </a:extLst>
          </p:cNvPr>
          <p:cNvSpPr>
            <a:spLocks noChangeAspect="1"/>
          </p:cNvSpPr>
          <p:nvPr/>
        </p:nvSpPr>
        <p:spPr>
          <a:xfrm>
            <a:off x="5928918" y="486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5" name="Vorbereitung 24">
            <a:extLst>
              <a:ext uri="{FF2B5EF4-FFF2-40B4-BE49-F238E27FC236}">
                <a16:creationId xmlns:a16="http://schemas.microsoft.com/office/drawing/2014/main" id="{724E6071-F23F-5E40-8029-15D1465F4A71}"/>
              </a:ext>
            </a:extLst>
          </p:cNvPr>
          <p:cNvSpPr>
            <a:spLocks noChangeAspect="1"/>
          </p:cNvSpPr>
          <p:nvPr/>
        </p:nvSpPr>
        <p:spPr>
          <a:xfrm>
            <a:off x="5928918" y="342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6" name="Vorbereitung 25">
            <a:extLst>
              <a:ext uri="{FF2B5EF4-FFF2-40B4-BE49-F238E27FC236}">
                <a16:creationId xmlns:a16="http://schemas.microsoft.com/office/drawing/2014/main" id="{782F4FC1-A0D1-3240-A496-F99DF88B5E14}"/>
              </a:ext>
            </a:extLst>
          </p:cNvPr>
          <p:cNvSpPr>
            <a:spLocks noChangeAspect="1"/>
          </p:cNvSpPr>
          <p:nvPr/>
        </p:nvSpPr>
        <p:spPr>
          <a:xfrm>
            <a:off x="5928918" y="198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7" name="Vorbereitung 26">
            <a:extLst>
              <a:ext uri="{FF2B5EF4-FFF2-40B4-BE49-F238E27FC236}">
                <a16:creationId xmlns:a16="http://schemas.microsoft.com/office/drawing/2014/main" id="{46BB30B8-DF57-1842-A0B2-A36D40DA332B}"/>
              </a:ext>
            </a:extLst>
          </p:cNvPr>
          <p:cNvSpPr>
            <a:spLocks noChangeAspect="1"/>
          </p:cNvSpPr>
          <p:nvPr/>
        </p:nvSpPr>
        <p:spPr>
          <a:xfrm>
            <a:off x="5928918" y="54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8" name="Vorbereitung 27">
            <a:extLst>
              <a:ext uri="{FF2B5EF4-FFF2-40B4-BE49-F238E27FC236}">
                <a16:creationId xmlns:a16="http://schemas.microsoft.com/office/drawing/2014/main" id="{9D26C85E-76B9-5842-BBEA-ED680CA5B919}"/>
              </a:ext>
            </a:extLst>
          </p:cNvPr>
          <p:cNvSpPr>
            <a:spLocks noChangeAspect="1"/>
          </p:cNvSpPr>
          <p:nvPr/>
        </p:nvSpPr>
        <p:spPr>
          <a:xfrm>
            <a:off x="7256798" y="414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9" name="Vorbereitung 28">
            <a:extLst>
              <a:ext uri="{FF2B5EF4-FFF2-40B4-BE49-F238E27FC236}">
                <a16:creationId xmlns:a16="http://schemas.microsoft.com/office/drawing/2014/main" id="{445810AB-EFAE-7345-A8BE-EA52D091F20A}"/>
              </a:ext>
            </a:extLst>
          </p:cNvPr>
          <p:cNvSpPr>
            <a:spLocks noChangeAspect="1"/>
          </p:cNvSpPr>
          <p:nvPr/>
        </p:nvSpPr>
        <p:spPr>
          <a:xfrm>
            <a:off x="7256798" y="270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0" name="Vorbereitung 29">
            <a:extLst>
              <a:ext uri="{FF2B5EF4-FFF2-40B4-BE49-F238E27FC236}">
                <a16:creationId xmlns:a16="http://schemas.microsoft.com/office/drawing/2014/main" id="{77EF4E68-0008-DE40-9DF1-A172757A1D7F}"/>
              </a:ext>
            </a:extLst>
          </p:cNvPr>
          <p:cNvSpPr>
            <a:spLocks noChangeAspect="1"/>
          </p:cNvSpPr>
          <p:nvPr/>
        </p:nvSpPr>
        <p:spPr>
          <a:xfrm>
            <a:off x="7256798" y="126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1" name="Vorbereitung 30">
            <a:extLst>
              <a:ext uri="{FF2B5EF4-FFF2-40B4-BE49-F238E27FC236}">
                <a16:creationId xmlns:a16="http://schemas.microsoft.com/office/drawing/2014/main" id="{0F59DBDA-C21D-464B-BB92-EF113303BAAD}"/>
              </a:ext>
            </a:extLst>
          </p:cNvPr>
          <p:cNvSpPr>
            <a:spLocks noChangeAspect="1"/>
          </p:cNvSpPr>
          <p:nvPr/>
        </p:nvSpPr>
        <p:spPr>
          <a:xfrm>
            <a:off x="8584678" y="486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2" name="Vorbereitung 31">
            <a:extLst>
              <a:ext uri="{FF2B5EF4-FFF2-40B4-BE49-F238E27FC236}">
                <a16:creationId xmlns:a16="http://schemas.microsoft.com/office/drawing/2014/main" id="{26F097B6-11DA-B547-B72E-574F127F3A94}"/>
              </a:ext>
            </a:extLst>
          </p:cNvPr>
          <p:cNvSpPr>
            <a:spLocks noChangeAspect="1"/>
          </p:cNvSpPr>
          <p:nvPr/>
        </p:nvSpPr>
        <p:spPr>
          <a:xfrm>
            <a:off x="8584678" y="342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3" name="Vorbereitung 32">
            <a:extLst>
              <a:ext uri="{FF2B5EF4-FFF2-40B4-BE49-F238E27FC236}">
                <a16:creationId xmlns:a16="http://schemas.microsoft.com/office/drawing/2014/main" id="{4124B413-BF4E-574E-8F03-B8C0C8885BE7}"/>
              </a:ext>
            </a:extLst>
          </p:cNvPr>
          <p:cNvSpPr>
            <a:spLocks noChangeAspect="1"/>
          </p:cNvSpPr>
          <p:nvPr/>
        </p:nvSpPr>
        <p:spPr>
          <a:xfrm>
            <a:off x="8584678" y="198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4" name="Vorbereitung 33">
            <a:extLst>
              <a:ext uri="{FF2B5EF4-FFF2-40B4-BE49-F238E27FC236}">
                <a16:creationId xmlns:a16="http://schemas.microsoft.com/office/drawing/2014/main" id="{342EDCC5-8B5F-DC46-A66A-3738CBA5D6A7}"/>
              </a:ext>
            </a:extLst>
          </p:cNvPr>
          <p:cNvSpPr>
            <a:spLocks noChangeAspect="1"/>
          </p:cNvSpPr>
          <p:nvPr/>
        </p:nvSpPr>
        <p:spPr>
          <a:xfrm>
            <a:off x="8584678" y="54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5" name="Vorbereitung 34">
            <a:extLst>
              <a:ext uri="{FF2B5EF4-FFF2-40B4-BE49-F238E27FC236}">
                <a16:creationId xmlns:a16="http://schemas.microsoft.com/office/drawing/2014/main" id="{4736EA1B-4B92-F840-9F84-F1158471BD0C}"/>
              </a:ext>
            </a:extLst>
          </p:cNvPr>
          <p:cNvSpPr>
            <a:spLocks noChangeAspect="1"/>
          </p:cNvSpPr>
          <p:nvPr/>
        </p:nvSpPr>
        <p:spPr>
          <a:xfrm>
            <a:off x="9912558" y="414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6" name="Vorbereitung 35">
            <a:extLst>
              <a:ext uri="{FF2B5EF4-FFF2-40B4-BE49-F238E27FC236}">
                <a16:creationId xmlns:a16="http://schemas.microsoft.com/office/drawing/2014/main" id="{18C35FE7-302C-3946-A324-7031A53FF766}"/>
              </a:ext>
            </a:extLst>
          </p:cNvPr>
          <p:cNvSpPr>
            <a:spLocks noChangeAspect="1"/>
          </p:cNvSpPr>
          <p:nvPr/>
        </p:nvSpPr>
        <p:spPr>
          <a:xfrm>
            <a:off x="9912558" y="270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Vorbereitung 36">
            <a:extLst>
              <a:ext uri="{FF2B5EF4-FFF2-40B4-BE49-F238E27FC236}">
                <a16:creationId xmlns:a16="http://schemas.microsoft.com/office/drawing/2014/main" id="{298192FB-C51F-E54E-8601-426A33A5999B}"/>
              </a:ext>
            </a:extLst>
          </p:cNvPr>
          <p:cNvSpPr>
            <a:spLocks noChangeAspect="1"/>
          </p:cNvSpPr>
          <p:nvPr/>
        </p:nvSpPr>
        <p:spPr>
          <a:xfrm>
            <a:off x="9912558" y="126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5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424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424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424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424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424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424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424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424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424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rbereitung 3">
            <a:extLst>
              <a:ext uri="{FF2B5EF4-FFF2-40B4-BE49-F238E27FC236}">
                <a16:creationId xmlns:a16="http://schemas.microsoft.com/office/drawing/2014/main" id="{64DD29BD-88EA-D64C-88A4-397F0DB562FA}"/>
              </a:ext>
            </a:extLst>
          </p:cNvPr>
          <p:cNvSpPr>
            <a:spLocks noChangeAspect="1"/>
          </p:cNvSpPr>
          <p:nvPr/>
        </p:nvSpPr>
        <p:spPr>
          <a:xfrm>
            <a:off x="617398" y="4869000"/>
            <a:ext cx="1660542" cy="1440000"/>
          </a:xfrm>
          <a:prstGeom prst="flowChartPreparati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Vorbereitung 9">
            <a:extLst>
              <a:ext uri="{FF2B5EF4-FFF2-40B4-BE49-F238E27FC236}">
                <a16:creationId xmlns:a16="http://schemas.microsoft.com/office/drawing/2014/main" id="{5B7660C8-C7A2-6341-8A5B-08FB878FD7CA}"/>
              </a:ext>
            </a:extLst>
          </p:cNvPr>
          <p:cNvSpPr>
            <a:spLocks noChangeAspect="1"/>
          </p:cNvSpPr>
          <p:nvPr/>
        </p:nvSpPr>
        <p:spPr>
          <a:xfrm>
            <a:off x="617398" y="342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Vorbereitung 10">
            <a:extLst>
              <a:ext uri="{FF2B5EF4-FFF2-40B4-BE49-F238E27FC236}">
                <a16:creationId xmlns:a16="http://schemas.microsoft.com/office/drawing/2014/main" id="{C2457F55-AC46-EC42-8177-082D050D7079}"/>
              </a:ext>
            </a:extLst>
          </p:cNvPr>
          <p:cNvSpPr>
            <a:spLocks noChangeAspect="1"/>
          </p:cNvSpPr>
          <p:nvPr/>
        </p:nvSpPr>
        <p:spPr>
          <a:xfrm>
            <a:off x="617398" y="198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Vorbereitung 11">
            <a:extLst>
              <a:ext uri="{FF2B5EF4-FFF2-40B4-BE49-F238E27FC236}">
                <a16:creationId xmlns:a16="http://schemas.microsoft.com/office/drawing/2014/main" id="{46180083-B30C-C64C-8118-45D1780C9986}"/>
              </a:ext>
            </a:extLst>
          </p:cNvPr>
          <p:cNvSpPr>
            <a:spLocks noChangeAspect="1"/>
          </p:cNvSpPr>
          <p:nvPr/>
        </p:nvSpPr>
        <p:spPr>
          <a:xfrm>
            <a:off x="617398" y="54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Vorbereitung 13">
            <a:extLst>
              <a:ext uri="{FF2B5EF4-FFF2-40B4-BE49-F238E27FC236}">
                <a16:creationId xmlns:a16="http://schemas.microsoft.com/office/drawing/2014/main" id="{270D653E-F464-D646-9DA1-A63E7E7C475B}"/>
              </a:ext>
            </a:extLst>
          </p:cNvPr>
          <p:cNvSpPr>
            <a:spLocks noChangeAspect="1"/>
          </p:cNvSpPr>
          <p:nvPr/>
        </p:nvSpPr>
        <p:spPr>
          <a:xfrm>
            <a:off x="1945278" y="414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Vorbereitung 14">
            <a:extLst>
              <a:ext uri="{FF2B5EF4-FFF2-40B4-BE49-F238E27FC236}">
                <a16:creationId xmlns:a16="http://schemas.microsoft.com/office/drawing/2014/main" id="{E7B78579-B726-914A-AD05-D3E0FB0692CA}"/>
              </a:ext>
            </a:extLst>
          </p:cNvPr>
          <p:cNvSpPr>
            <a:spLocks noChangeAspect="1"/>
          </p:cNvSpPr>
          <p:nvPr/>
        </p:nvSpPr>
        <p:spPr>
          <a:xfrm>
            <a:off x="1945278" y="270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Vorbereitung 15">
            <a:extLst>
              <a:ext uri="{FF2B5EF4-FFF2-40B4-BE49-F238E27FC236}">
                <a16:creationId xmlns:a16="http://schemas.microsoft.com/office/drawing/2014/main" id="{896B7E22-BCF8-1E47-B6DB-2F32B0D6ED7F}"/>
              </a:ext>
            </a:extLst>
          </p:cNvPr>
          <p:cNvSpPr>
            <a:spLocks noChangeAspect="1"/>
          </p:cNvSpPr>
          <p:nvPr/>
        </p:nvSpPr>
        <p:spPr>
          <a:xfrm>
            <a:off x="1945278" y="126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Vorbereitung 16">
            <a:extLst>
              <a:ext uri="{FF2B5EF4-FFF2-40B4-BE49-F238E27FC236}">
                <a16:creationId xmlns:a16="http://schemas.microsoft.com/office/drawing/2014/main" id="{A1A919FC-60A0-8541-A2B1-6EB4EB276920}"/>
              </a:ext>
            </a:extLst>
          </p:cNvPr>
          <p:cNvSpPr>
            <a:spLocks noChangeAspect="1"/>
          </p:cNvSpPr>
          <p:nvPr/>
        </p:nvSpPr>
        <p:spPr>
          <a:xfrm>
            <a:off x="3273158" y="486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8" name="Vorbereitung 17">
            <a:extLst>
              <a:ext uri="{FF2B5EF4-FFF2-40B4-BE49-F238E27FC236}">
                <a16:creationId xmlns:a16="http://schemas.microsoft.com/office/drawing/2014/main" id="{083A6639-1945-A34B-800D-C7F51503D433}"/>
              </a:ext>
            </a:extLst>
          </p:cNvPr>
          <p:cNvSpPr>
            <a:spLocks noChangeAspect="1"/>
          </p:cNvSpPr>
          <p:nvPr/>
        </p:nvSpPr>
        <p:spPr>
          <a:xfrm>
            <a:off x="3273158" y="342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9" name="Vorbereitung 18">
            <a:extLst>
              <a:ext uri="{FF2B5EF4-FFF2-40B4-BE49-F238E27FC236}">
                <a16:creationId xmlns:a16="http://schemas.microsoft.com/office/drawing/2014/main" id="{7E57CE3E-9ED4-3E47-9D62-97B4CAB70198}"/>
              </a:ext>
            </a:extLst>
          </p:cNvPr>
          <p:cNvSpPr>
            <a:spLocks noChangeAspect="1"/>
          </p:cNvSpPr>
          <p:nvPr/>
        </p:nvSpPr>
        <p:spPr>
          <a:xfrm>
            <a:off x="3273158" y="198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Vorbereitung 19">
            <a:extLst>
              <a:ext uri="{FF2B5EF4-FFF2-40B4-BE49-F238E27FC236}">
                <a16:creationId xmlns:a16="http://schemas.microsoft.com/office/drawing/2014/main" id="{9C58E1B2-4562-A54B-85E0-FFD9283383B0}"/>
              </a:ext>
            </a:extLst>
          </p:cNvPr>
          <p:cNvSpPr>
            <a:spLocks noChangeAspect="1"/>
          </p:cNvSpPr>
          <p:nvPr/>
        </p:nvSpPr>
        <p:spPr>
          <a:xfrm>
            <a:off x="3273158" y="54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1" name="Vorbereitung 20">
            <a:extLst>
              <a:ext uri="{FF2B5EF4-FFF2-40B4-BE49-F238E27FC236}">
                <a16:creationId xmlns:a16="http://schemas.microsoft.com/office/drawing/2014/main" id="{137AAB11-2E32-CF45-A0F4-02AFC6FAA185}"/>
              </a:ext>
            </a:extLst>
          </p:cNvPr>
          <p:cNvSpPr>
            <a:spLocks noChangeAspect="1"/>
          </p:cNvSpPr>
          <p:nvPr/>
        </p:nvSpPr>
        <p:spPr>
          <a:xfrm>
            <a:off x="4601038" y="414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2" name="Vorbereitung 21">
            <a:extLst>
              <a:ext uri="{FF2B5EF4-FFF2-40B4-BE49-F238E27FC236}">
                <a16:creationId xmlns:a16="http://schemas.microsoft.com/office/drawing/2014/main" id="{62626C2C-D6E7-6546-9F2B-D20C38C62BD0}"/>
              </a:ext>
            </a:extLst>
          </p:cNvPr>
          <p:cNvSpPr>
            <a:spLocks noChangeAspect="1"/>
          </p:cNvSpPr>
          <p:nvPr/>
        </p:nvSpPr>
        <p:spPr>
          <a:xfrm>
            <a:off x="4601038" y="270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3" name="Vorbereitung 22">
            <a:extLst>
              <a:ext uri="{FF2B5EF4-FFF2-40B4-BE49-F238E27FC236}">
                <a16:creationId xmlns:a16="http://schemas.microsoft.com/office/drawing/2014/main" id="{0CD35773-3764-5740-AF31-4537896EC332}"/>
              </a:ext>
            </a:extLst>
          </p:cNvPr>
          <p:cNvSpPr>
            <a:spLocks noChangeAspect="1"/>
          </p:cNvSpPr>
          <p:nvPr/>
        </p:nvSpPr>
        <p:spPr>
          <a:xfrm>
            <a:off x="4601038" y="126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4" name="Vorbereitung 23">
            <a:extLst>
              <a:ext uri="{FF2B5EF4-FFF2-40B4-BE49-F238E27FC236}">
                <a16:creationId xmlns:a16="http://schemas.microsoft.com/office/drawing/2014/main" id="{C7758911-E146-1C4B-A3A6-01E16E57A393}"/>
              </a:ext>
            </a:extLst>
          </p:cNvPr>
          <p:cNvSpPr>
            <a:spLocks noChangeAspect="1"/>
          </p:cNvSpPr>
          <p:nvPr/>
        </p:nvSpPr>
        <p:spPr>
          <a:xfrm>
            <a:off x="5928918" y="486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5" name="Vorbereitung 24">
            <a:extLst>
              <a:ext uri="{FF2B5EF4-FFF2-40B4-BE49-F238E27FC236}">
                <a16:creationId xmlns:a16="http://schemas.microsoft.com/office/drawing/2014/main" id="{724E6071-F23F-5E40-8029-15D1465F4A71}"/>
              </a:ext>
            </a:extLst>
          </p:cNvPr>
          <p:cNvSpPr>
            <a:spLocks noChangeAspect="1"/>
          </p:cNvSpPr>
          <p:nvPr/>
        </p:nvSpPr>
        <p:spPr>
          <a:xfrm>
            <a:off x="5928918" y="342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6" name="Vorbereitung 25">
            <a:extLst>
              <a:ext uri="{FF2B5EF4-FFF2-40B4-BE49-F238E27FC236}">
                <a16:creationId xmlns:a16="http://schemas.microsoft.com/office/drawing/2014/main" id="{782F4FC1-A0D1-3240-A496-F99DF88B5E14}"/>
              </a:ext>
            </a:extLst>
          </p:cNvPr>
          <p:cNvSpPr>
            <a:spLocks noChangeAspect="1"/>
          </p:cNvSpPr>
          <p:nvPr/>
        </p:nvSpPr>
        <p:spPr>
          <a:xfrm>
            <a:off x="5928918" y="198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7" name="Vorbereitung 26">
            <a:extLst>
              <a:ext uri="{FF2B5EF4-FFF2-40B4-BE49-F238E27FC236}">
                <a16:creationId xmlns:a16="http://schemas.microsoft.com/office/drawing/2014/main" id="{46BB30B8-DF57-1842-A0B2-A36D40DA332B}"/>
              </a:ext>
            </a:extLst>
          </p:cNvPr>
          <p:cNvSpPr>
            <a:spLocks noChangeAspect="1"/>
          </p:cNvSpPr>
          <p:nvPr/>
        </p:nvSpPr>
        <p:spPr>
          <a:xfrm>
            <a:off x="5928918" y="54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8" name="Vorbereitung 27">
            <a:extLst>
              <a:ext uri="{FF2B5EF4-FFF2-40B4-BE49-F238E27FC236}">
                <a16:creationId xmlns:a16="http://schemas.microsoft.com/office/drawing/2014/main" id="{9D26C85E-76B9-5842-BBEA-ED680CA5B919}"/>
              </a:ext>
            </a:extLst>
          </p:cNvPr>
          <p:cNvSpPr>
            <a:spLocks noChangeAspect="1"/>
          </p:cNvSpPr>
          <p:nvPr/>
        </p:nvSpPr>
        <p:spPr>
          <a:xfrm>
            <a:off x="7256798" y="414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9" name="Vorbereitung 28">
            <a:extLst>
              <a:ext uri="{FF2B5EF4-FFF2-40B4-BE49-F238E27FC236}">
                <a16:creationId xmlns:a16="http://schemas.microsoft.com/office/drawing/2014/main" id="{445810AB-EFAE-7345-A8BE-EA52D091F20A}"/>
              </a:ext>
            </a:extLst>
          </p:cNvPr>
          <p:cNvSpPr>
            <a:spLocks noChangeAspect="1"/>
          </p:cNvSpPr>
          <p:nvPr/>
        </p:nvSpPr>
        <p:spPr>
          <a:xfrm>
            <a:off x="7256798" y="270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0" name="Vorbereitung 29">
            <a:extLst>
              <a:ext uri="{FF2B5EF4-FFF2-40B4-BE49-F238E27FC236}">
                <a16:creationId xmlns:a16="http://schemas.microsoft.com/office/drawing/2014/main" id="{77EF4E68-0008-DE40-9DF1-A172757A1D7F}"/>
              </a:ext>
            </a:extLst>
          </p:cNvPr>
          <p:cNvSpPr>
            <a:spLocks noChangeAspect="1"/>
          </p:cNvSpPr>
          <p:nvPr/>
        </p:nvSpPr>
        <p:spPr>
          <a:xfrm>
            <a:off x="7256798" y="126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1" name="Vorbereitung 30">
            <a:extLst>
              <a:ext uri="{FF2B5EF4-FFF2-40B4-BE49-F238E27FC236}">
                <a16:creationId xmlns:a16="http://schemas.microsoft.com/office/drawing/2014/main" id="{0F59DBDA-C21D-464B-BB92-EF113303BAAD}"/>
              </a:ext>
            </a:extLst>
          </p:cNvPr>
          <p:cNvSpPr>
            <a:spLocks noChangeAspect="1"/>
          </p:cNvSpPr>
          <p:nvPr/>
        </p:nvSpPr>
        <p:spPr>
          <a:xfrm>
            <a:off x="8584678" y="486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2" name="Vorbereitung 31">
            <a:extLst>
              <a:ext uri="{FF2B5EF4-FFF2-40B4-BE49-F238E27FC236}">
                <a16:creationId xmlns:a16="http://schemas.microsoft.com/office/drawing/2014/main" id="{26F097B6-11DA-B547-B72E-574F127F3A94}"/>
              </a:ext>
            </a:extLst>
          </p:cNvPr>
          <p:cNvSpPr>
            <a:spLocks noChangeAspect="1"/>
          </p:cNvSpPr>
          <p:nvPr/>
        </p:nvSpPr>
        <p:spPr>
          <a:xfrm>
            <a:off x="8584678" y="342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3" name="Vorbereitung 32">
            <a:extLst>
              <a:ext uri="{FF2B5EF4-FFF2-40B4-BE49-F238E27FC236}">
                <a16:creationId xmlns:a16="http://schemas.microsoft.com/office/drawing/2014/main" id="{4124B413-BF4E-574E-8F03-B8C0C8885BE7}"/>
              </a:ext>
            </a:extLst>
          </p:cNvPr>
          <p:cNvSpPr>
            <a:spLocks noChangeAspect="1"/>
          </p:cNvSpPr>
          <p:nvPr/>
        </p:nvSpPr>
        <p:spPr>
          <a:xfrm>
            <a:off x="8584678" y="198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4" name="Vorbereitung 33">
            <a:extLst>
              <a:ext uri="{FF2B5EF4-FFF2-40B4-BE49-F238E27FC236}">
                <a16:creationId xmlns:a16="http://schemas.microsoft.com/office/drawing/2014/main" id="{342EDCC5-8B5F-DC46-A66A-3738CBA5D6A7}"/>
              </a:ext>
            </a:extLst>
          </p:cNvPr>
          <p:cNvSpPr>
            <a:spLocks noChangeAspect="1"/>
          </p:cNvSpPr>
          <p:nvPr/>
        </p:nvSpPr>
        <p:spPr>
          <a:xfrm>
            <a:off x="8584678" y="54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5" name="Vorbereitung 34">
            <a:extLst>
              <a:ext uri="{FF2B5EF4-FFF2-40B4-BE49-F238E27FC236}">
                <a16:creationId xmlns:a16="http://schemas.microsoft.com/office/drawing/2014/main" id="{4736EA1B-4B92-F840-9F84-F1158471BD0C}"/>
              </a:ext>
            </a:extLst>
          </p:cNvPr>
          <p:cNvSpPr>
            <a:spLocks noChangeAspect="1"/>
          </p:cNvSpPr>
          <p:nvPr/>
        </p:nvSpPr>
        <p:spPr>
          <a:xfrm>
            <a:off x="9912558" y="414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6" name="Vorbereitung 35">
            <a:extLst>
              <a:ext uri="{FF2B5EF4-FFF2-40B4-BE49-F238E27FC236}">
                <a16:creationId xmlns:a16="http://schemas.microsoft.com/office/drawing/2014/main" id="{18C35FE7-302C-3946-A324-7031A53FF766}"/>
              </a:ext>
            </a:extLst>
          </p:cNvPr>
          <p:cNvSpPr>
            <a:spLocks noChangeAspect="1"/>
          </p:cNvSpPr>
          <p:nvPr/>
        </p:nvSpPr>
        <p:spPr>
          <a:xfrm>
            <a:off x="9912558" y="270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Vorbereitung 36">
            <a:extLst>
              <a:ext uri="{FF2B5EF4-FFF2-40B4-BE49-F238E27FC236}">
                <a16:creationId xmlns:a16="http://schemas.microsoft.com/office/drawing/2014/main" id="{298192FB-C51F-E54E-8601-426A33A5999B}"/>
              </a:ext>
            </a:extLst>
          </p:cNvPr>
          <p:cNvSpPr>
            <a:spLocks noChangeAspect="1"/>
          </p:cNvSpPr>
          <p:nvPr/>
        </p:nvSpPr>
        <p:spPr>
          <a:xfrm>
            <a:off x="9912558" y="1269000"/>
            <a:ext cx="1660542" cy="14400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6287B838-B452-6349-84D2-A51CA6BDBF10}"/>
              </a:ext>
            </a:extLst>
          </p:cNvPr>
          <p:cNvSpPr/>
          <p:nvPr/>
        </p:nvSpPr>
        <p:spPr>
          <a:xfrm>
            <a:off x="10372725" y="271463"/>
            <a:ext cx="1585913" cy="671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RESET</a:t>
            </a:r>
          </a:p>
        </p:txBody>
      </p:sp>
    </p:spTree>
    <p:extLst>
      <p:ext uri="{BB962C8B-B14F-4D97-AF65-F5344CB8AC3E}">
        <p14:creationId xmlns:p14="http://schemas.microsoft.com/office/powerpoint/2010/main" val="226099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424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424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424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424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424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424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424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424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424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Macintosh PowerPoint</Application>
  <PresentationFormat>Breitbild</PresentationFormat>
  <Paragraphs>33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Futura Medium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KASEL Gil</dc:creator>
  <cp:lastModifiedBy>KASEL Gil</cp:lastModifiedBy>
  <cp:revision>22</cp:revision>
  <dcterms:created xsi:type="dcterms:W3CDTF">2021-06-21T08:11:50Z</dcterms:created>
  <dcterms:modified xsi:type="dcterms:W3CDTF">2021-07-06T11:49:57Z</dcterms:modified>
</cp:coreProperties>
</file>